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84" r:id="rId1"/>
  </p:sldMasterIdLst>
  <p:notesMasterIdLst>
    <p:notesMasterId r:id="rId9"/>
  </p:notesMasterIdLst>
  <p:sldIdLst>
    <p:sldId id="475" r:id="rId2"/>
    <p:sldId id="277" r:id="rId3"/>
    <p:sldId id="478" r:id="rId4"/>
    <p:sldId id="480" r:id="rId5"/>
    <p:sldId id="282" r:id="rId6"/>
    <p:sldId id="479" r:id="rId7"/>
    <p:sldId id="48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577EDB-563D-8C47-8AF2-EA76AF22E577}" v="11" dt="2021-10-11T08:13: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83"/>
    <p:restoredTop sz="94663"/>
  </p:normalViewPr>
  <p:slideViewPr>
    <p:cSldViewPr>
      <p:cViewPr varScale="1">
        <p:scale>
          <a:sx n="78" d="100"/>
          <a:sy n="78" d="100"/>
        </p:scale>
        <p:origin x="653" y="67"/>
      </p:cViewPr>
      <p:guideLst>
        <p:guide orient="horz" pos="2160"/>
        <p:guide pos="384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utoShape 1">
            <a:extLst>
              <a:ext uri="{FF2B5EF4-FFF2-40B4-BE49-F238E27FC236}">
                <a16:creationId xmlns:a16="http://schemas.microsoft.com/office/drawing/2014/main" id="{31795B51-3E50-C045-AFE4-63BDA7DCB6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 cap="sq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BE" altLang="en-US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FB8F7844-67CE-E043-99D4-BC2335216B3E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19937" cy="4005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81C97C84-366E-F147-90A3-632512FEA3FC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nl-BE" altLang="nl-BE" noProof="0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ECC52BF6-93BF-2D4B-96F3-D54ECD62F774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8188" cy="531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>
              <a:lnSpc>
                <a:spcPct val="95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endParaRPr lang="nl-BE" altLang="nl-BE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B91A5898-B963-F44C-B76A-9C955CEA1DCD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8187" cy="531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>
              <a:lnSpc>
                <a:spcPct val="95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endParaRPr lang="nl-BE" altLang="nl-B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4B958223-0987-9142-930E-3E8EF2849977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8188" cy="531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>
              <a:lnSpc>
                <a:spcPct val="95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endParaRPr lang="nl-BE" altLang="nl-BE"/>
          </a:p>
        </p:txBody>
      </p:sp>
      <p:sp>
        <p:nvSpPr>
          <p:cNvPr id="4103" name="Rectangle 7">
            <a:extLst>
              <a:ext uri="{FF2B5EF4-FFF2-40B4-BE49-F238E27FC236}">
                <a16:creationId xmlns:a16="http://schemas.microsoft.com/office/drawing/2014/main" id="{79FFAFBB-C5F7-7E46-B243-EDA3C043DE0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8187" cy="531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>
              <a:lnSpc>
                <a:spcPct val="95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fld id="{59A93E84-2D74-AB44-A3E7-F7CE23E4DBEE}" type="slidenum">
              <a:rPr lang="nl-BE" altLang="nl-BE"/>
              <a:pPr>
                <a:defRPr/>
              </a:pPr>
              <a:t>‹nr.›</a:t>
            </a:fld>
            <a:endParaRPr lang="nl-BE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BFFDE7EE-769F-CC4C-B9E4-6FD466ACAF7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95000"/>
              </a:lnSpc>
              <a:buClrTx/>
              <a:buFontTx/>
              <a:buNone/>
            </a:pPr>
            <a:fld id="{FAF41BFB-F7D2-0C43-92C0-D57034695896}" type="slidenum">
              <a:rPr lang="nl-BE" altLang="nl-BE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lnSpc>
                  <a:spcPct val="95000"/>
                </a:lnSpc>
                <a:buClrTx/>
                <a:buFontTx/>
                <a:buNone/>
              </a:pPr>
              <a:t>2</a:t>
            </a:fld>
            <a:endParaRPr lang="nl-BE" altLang="nl-BE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1" name="Text Box 1">
            <a:extLst>
              <a:ext uri="{FF2B5EF4-FFF2-40B4-BE49-F238E27FC236}">
                <a16:creationId xmlns:a16="http://schemas.microsoft.com/office/drawing/2014/main" id="{BF5E9969-9334-814A-909F-380017408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8685213"/>
            <a:ext cx="2954337" cy="43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fld id="{E1179AC3-7A4B-1842-96C6-0532C4DE170F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eaLnBrk="1">
                <a:lnSpc>
                  <a:spcPct val="100000"/>
                </a:lnSpc>
                <a:buClrTx/>
                <a:buFontTx/>
                <a:buNone/>
              </a:pPr>
              <a:t>2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4823E178-F0F7-1D4A-9E08-57BE8CF33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57512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7FC720EA-17C6-0441-ADEC-4A2C6FE17A3A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2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3" name="Rectangle 3">
            <a:extLst>
              <a:ext uri="{FF2B5EF4-FFF2-40B4-BE49-F238E27FC236}">
                <a16:creationId xmlns:a16="http://schemas.microsoft.com/office/drawing/2014/main" id="{395B30FB-1FAA-9F47-BF9C-E64794C848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8E63D82F-5498-0C42-8FEC-DB2EF0AD83F1}" type="slidenum">
              <a:rPr lang="nl-BE" altLang="nl-BE" sz="1200">
                <a:solidFill>
                  <a:srgbClr val="FFFFFF"/>
                </a:solidFill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2</a:t>
            </a:fld>
            <a:endParaRPr lang="nl-BE" altLang="nl-BE" sz="1200">
              <a:solidFill>
                <a:srgbClr val="FFFFFF"/>
              </a:solidFill>
            </a:endParaRPr>
          </a:p>
        </p:txBody>
      </p:sp>
      <p:sp>
        <p:nvSpPr>
          <p:cNvPr id="43014" name="Rectangle 4">
            <a:extLst>
              <a:ext uri="{FF2B5EF4-FFF2-40B4-BE49-F238E27FC236}">
                <a16:creationId xmlns:a16="http://schemas.microsoft.com/office/drawing/2014/main" id="{4E52F3D8-9801-8044-865A-5CD943C25B05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3015" name="Rectangle 5">
            <a:extLst>
              <a:ext uri="{FF2B5EF4-FFF2-40B4-BE49-F238E27FC236}">
                <a16:creationId xmlns:a16="http://schemas.microsoft.com/office/drawing/2014/main" id="{5F39CBEB-9FDB-A242-A47A-EC36E965609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638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47543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BFFDE7EE-769F-CC4C-B9E4-6FD466ACAF7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95000"/>
              </a:lnSpc>
              <a:buClrTx/>
              <a:buFontTx/>
              <a:buNone/>
            </a:pPr>
            <a:fld id="{FAF41BFB-F7D2-0C43-92C0-D57034695896}" type="slidenum">
              <a:rPr lang="nl-BE" altLang="nl-BE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lnSpc>
                  <a:spcPct val="95000"/>
                </a:lnSpc>
                <a:buClrTx/>
                <a:buFontTx/>
                <a:buNone/>
              </a:pPr>
              <a:t>3</a:t>
            </a:fld>
            <a:endParaRPr lang="nl-BE" altLang="nl-BE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1" name="Text Box 1">
            <a:extLst>
              <a:ext uri="{FF2B5EF4-FFF2-40B4-BE49-F238E27FC236}">
                <a16:creationId xmlns:a16="http://schemas.microsoft.com/office/drawing/2014/main" id="{BF5E9969-9334-814A-909F-380017408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8685213"/>
            <a:ext cx="2954337" cy="43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fld id="{E1179AC3-7A4B-1842-96C6-0532C4DE170F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eaLnBrk="1">
                <a:lnSpc>
                  <a:spcPct val="100000"/>
                </a:lnSpc>
                <a:buClrTx/>
                <a:buFontTx/>
                <a:buNone/>
              </a:pPr>
              <a:t>3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4823E178-F0F7-1D4A-9E08-57BE8CF33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57512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7FC720EA-17C6-0441-ADEC-4A2C6FE17A3A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3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3" name="Rectangle 3">
            <a:extLst>
              <a:ext uri="{FF2B5EF4-FFF2-40B4-BE49-F238E27FC236}">
                <a16:creationId xmlns:a16="http://schemas.microsoft.com/office/drawing/2014/main" id="{395B30FB-1FAA-9F47-BF9C-E64794C848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8E63D82F-5498-0C42-8FEC-DB2EF0AD83F1}" type="slidenum">
              <a:rPr lang="nl-BE" altLang="nl-BE" sz="1200">
                <a:solidFill>
                  <a:srgbClr val="FFFFFF"/>
                </a:solidFill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3</a:t>
            </a:fld>
            <a:endParaRPr lang="nl-BE" altLang="nl-BE" sz="1200">
              <a:solidFill>
                <a:srgbClr val="FFFFFF"/>
              </a:solidFill>
            </a:endParaRPr>
          </a:p>
        </p:txBody>
      </p:sp>
      <p:sp>
        <p:nvSpPr>
          <p:cNvPr id="43014" name="Rectangle 4">
            <a:extLst>
              <a:ext uri="{FF2B5EF4-FFF2-40B4-BE49-F238E27FC236}">
                <a16:creationId xmlns:a16="http://schemas.microsoft.com/office/drawing/2014/main" id="{4E52F3D8-9801-8044-865A-5CD943C25B05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3015" name="Rectangle 5">
            <a:extLst>
              <a:ext uri="{FF2B5EF4-FFF2-40B4-BE49-F238E27FC236}">
                <a16:creationId xmlns:a16="http://schemas.microsoft.com/office/drawing/2014/main" id="{5F39CBEB-9FDB-A242-A47A-EC36E965609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638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 altLang="nl-BE" dirty="0"/>
          </a:p>
        </p:txBody>
      </p:sp>
    </p:spTree>
    <p:extLst>
      <p:ext uri="{BB962C8B-B14F-4D97-AF65-F5344CB8AC3E}">
        <p14:creationId xmlns:p14="http://schemas.microsoft.com/office/powerpoint/2010/main" val="1898183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BFFDE7EE-769F-CC4C-B9E4-6FD466ACAF7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95000"/>
              </a:lnSpc>
              <a:buClrTx/>
              <a:buFontTx/>
              <a:buNone/>
            </a:pPr>
            <a:fld id="{FAF41BFB-F7D2-0C43-92C0-D57034695896}" type="slidenum">
              <a:rPr lang="nl-BE" altLang="nl-BE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lnSpc>
                  <a:spcPct val="95000"/>
                </a:lnSpc>
                <a:buClrTx/>
                <a:buFontTx/>
                <a:buNone/>
              </a:pPr>
              <a:t>4</a:t>
            </a:fld>
            <a:endParaRPr lang="nl-BE" altLang="nl-BE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1" name="Text Box 1">
            <a:extLst>
              <a:ext uri="{FF2B5EF4-FFF2-40B4-BE49-F238E27FC236}">
                <a16:creationId xmlns:a16="http://schemas.microsoft.com/office/drawing/2014/main" id="{BF5E9969-9334-814A-909F-380017408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8685213"/>
            <a:ext cx="2954337" cy="43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fld id="{E1179AC3-7A4B-1842-96C6-0532C4DE170F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eaLnBrk="1">
                <a:lnSpc>
                  <a:spcPct val="100000"/>
                </a:lnSpc>
                <a:buClrTx/>
                <a:buFontTx/>
                <a:buNone/>
              </a:pPr>
              <a:t>4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4823E178-F0F7-1D4A-9E08-57BE8CF33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57512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7FC720EA-17C6-0441-ADEC-4A2C6FE17A3A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4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3" name="Rectangle 3">
            <a:extLst>
              <a:ext uri="{FF2B5EF4-FFF2-40B4-BE49-F238E27FC236}">
                <a16:creationId xmlns:a16="http://schemas.microsoft.com/office/drawing/2014/main" id="{395B30FB-1FAA-9F47-BF9C-E64794C848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8E63D82F-5498-0C42-8FEC-DB2EF0AD83F1}" type="slidenum">
              <a:rPr lang="nl-BE" altLang="nl-BE" sz="1200">
                <a:solidFill>
                  <a:srgbClr val="FFFFFF"/>
                </a:solidFill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4</a:t>
            </a:fld>
            <a:endParaRPr lang="nl-BE" altLang="nl-BE" sz="1200">
              <a:solidFill>
                <a:srgbClr val="FFFFFF"/>
              </a:solidFill>
            </a:endParaRPr>
          </a:p>
        </p:txBody>
      </p:sp>
      <p:sp>
        <p:nvSpPr>
          <p:cNvPr id="43014" name="Rectangle 4">
            <a:extLst>
              <a:ext uri="{FF2B5EF4-FFF2-40B4-BE49-F238E27FC236}">
                <a16:creationId xmlns:a16="http://schemas.microsoft.com/office/drawing/2014/main" id="{4E52F3D8-9801-8044-865A-5CD943C25B05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3015" name="Rectangle 5">
            <a:extLst>
              <a:ext uri="{FF2B5EF4-FFF2-40B4-BE49-F238E27FC236}">
                <a16:creationId xmlns:a16="http://schemas.microsoft.com/office/drawing/2014/main" id="{5F39CBEB-9FDB-A242-A47A-EC36E965609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638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827723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BFFDE7EE-769F-CC4C-B9E4-6FD466ACAF7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95000"/>
              </a:lnSpc>
              <a:buClrTx/>
              <a:buFontTx/>
              <a:buNone/>
            </a:pPr>
            <a:fld id="{FAF41BFB-F7D2-0C43-92C0-D57034695896}" type="slidenum">
              <a:rPr lang="nl-BE" altLang="nl-BE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lnSpc>
                  <a:spcPct val="95000"/>
                </a:lnSpc>
                <a:buClrTx/>
                <a:buFontTx/>
                <a:buNone/>
              </a:pPr>
              <a:t>5</a:t>
            </a:fld>
            <a:endParaRPr lang="nl-BE" altLang="nl-BE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1" name="Text Box 1">
            <a:extLst>
              <a:ext uri="{FF2B5EF4-FFF2-40B4-BE49-F238E27FC236}">
                <a16:creationId xmlns:a16="http://schemas.microsoft.com/office/drawing/2014/main" id="{BF5E9969-9334-814A-909F-380017408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8685213"/>
            <a:ext cx="2954337" cy="43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fld id="{E1179AC3-7A4B-1842-96C6-0532C4DE170F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eaLnBrk="1">
                <a:lnSpc>
                  <a:spcPct val="100000"/>
                </a:lnSpc>
                <a:buClrTx/>
                <a:buFontTx/>
                <a:buNone/>
              </a:pPr>
              <a:t>5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4823E178-F0F7-1D4A-9E08-57BE8CF33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57512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7FC720EA-17C6-0441-ADEC-4A2C6FE17A3A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5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3" name="Rectangle 3">
            <a:extLst>
              <a:ext uri="{FF2B5EF4-FFF2-40B4-BE49-F238E27FC236}">
                <a16:creationId xmlns:a16="http://schemas.microsoft.com/office/drawing/2014/main" id="{395B30FB-1FAA-9F47-BF9C-E64794C848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8E63D82F-5498-0C42-8FEC-DB2EF0AD83F1}" type="slidenum">
              <a:rPr lang="nl-BE" altLang="nl-BE" sz="1200">
                <a:solidFill>
                  <a:srgbClr val="FFFFFF"/>
                </a:solidFill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5</a:t>
            </a:fld>
            <a:endParaRPr lang="nl-BE" altLang="nl-BE" sz="1200">
              <a:solidFill>
                <a:srgbClr val="FFFFFF"/>
              </a:solidFill>
            </a:endParaRPr>
          </a:p>
        </p:txBody>
      </p:sp>
      <p:sp>
        <p:nvSpPr>
          <p:cNvPr id="43014" name="Rectangle 4">
            <a:extLst>
              <a:ext uri="{FF2B5EF4-FFF2-40B4-BE49-F238E27FC236}">
                <a16:creationId xmlns:a16="http://schemas.microsoft.com/office/drawing/2014/main" id="{4E52F3D8-9801-8044-865A-5CD943C25B05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3015" name="Rectangle 5">
            <a:extLst>
              <a:ext uri="{FF2B5EF4-FFF2-40B4-BE49-F238E27FC236}">
                <a16:creationId xmlns:a16="http://schemas.microsoft.com/office/drawing/2014/main" id="{5F39CBEB-9FDB-A242-A47A-EC36E965609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638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836389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BFFDE7EE-769F-CC4C-B9E4-6FD466ACAF7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95000"/>
              </a:lnSpc>
              <a:buClrTx/>
              <a:buFontTx/>
              <a:buNone/>
            </a:pPr>
            <a:fld id="{FAF41BFB-F7D2-0C43-92C0-D57034695896}" type="slidenum">
              <a:rPr lang="nl-BE" altLang="nl-BE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lnSpc>
                  <a:spcPct val="95000"/>
                </a:lnSpc>
                <a:buClrTx/>
                <a:buFontTx/>
                <a:buNone/>
              </a:pPr>
              <a:t>6</a:t>
            </a:fld>
            <a:endParaRPr lang="nl-BE" altLang="nl-BE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1" name="Text Box 1">
            <a:extLst>
              <a:ext uri="{FF2B5EF4-FFF2-40B4-BE49-F238E27FC236}">
                <a16:creationId xmlns:a16="http://schemas.microsoft.com/office/drawing/2014/main" id="{BF5E9969-9334-814A-909F-380017408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8685213"/>
            <a:ext cx="2954337" cy="43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fld id="{E1179AC3-7A4B-1842-96C6-0532C4DE170F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eaLnBrk="1">
                <a:lnSpc>
                  <a:spcPct val="100000"/>
                </a:lnSpc>
                <a:buClrTx/>
                <a:buFontTx/>
                <a:buNone/>
              </a:pPr>
              <a:t>6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4823E178-F0F7-1D4A-9E08-57BE8CF33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57512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7FC720EA-17C6-0441-ADEC-4A2C6FE17A3A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6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3" name="Rectangle 3">
            <a:extLst>
              <a:ext uri="{FF2B5EF4-FFF2-40B4-BE49-F238E27FC236}">
                <a16:creationId xmlns:a16="http://schemas.microsoft.com/office/drawing/2014/main" id="{395B30FB-1FAA-9F47-BF9C-E64794C848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8E63D82F-5498-0C42-8FEC-DB2EF0AD83F1}" type="slidenum">
              <a:rPr lang="nl-BE" altLang="nl-BE" sz="1200">
                <a:solidFill>
                  <a:srgbClr val="FFFFFF"/>
                </a:solidFill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6</a:t>
            </a:fld>
            <a:endParaRPr lang="nl-BE" altLang="nl-BE" sz="1200">
              <a:solidFill>
                <a:srgbClr val="FFFFFF"/>
              </a:solidFill>
            </a:endParaRPr>
          </a:p>
        </p:txBody>
      </p:sp>
      <p:sp>
        <p:nvSpPr>
          <p:cNvPr id="43014" name="Rectangle 4">
            <a:extLst>
              <a:ext uri="{FF2B5EF4-FFF2-40B4-BE49-F238E27FC236}">
                <a16:creationId xmlns:a16="http://schemas.microsoft.com/office/drawing/2014/main" id="{4E52F3D8-9801-8044-865A-5CD943C25B05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3015" name="Rectangle 5">
            <a:extLst>
              <a:ext uri="{FF2B5EF4-FFF2-40B4-BE49-F238E27FC236}">
                <a16:creationId xmlns:a16="http://schemas.microsoft.com/office/drawing/2014/main" id="{5F39CBEB-9FDB-A242-A47A-EC36E965609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638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722999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BFFDE7EE-769F-CC4C-B9E4-6FD466ACAF7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95000"/>
              </a:lnSpc>
              <a:buClrTx/>
              <a:buFontTx/>
              <a:buNone/>
            </a:pPr>
            <a:fld id="{FAF41BFB-F7D2-0C43-92C0-D57034695896}" type="slidenum">
              <a:rPr lang="nl-BE" altLang="nl-BE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lnSpc>
                  <a:spcPct val="95000"/>
                </a:lnSpc>
                <a:buClrTx/>
                <a:buFontTx/>
                <a:buNone/>
              </a:pPr>
              <a:t>7</a:t>
            </a:fld>
            <a:endParaRPr lang="nl-BE" altLang="nl-BE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1" name="Text Box 1">
            <a:extLst>
              <a:ext uri="{FF2B5EF4-FFF2-40B4-BE49-F238E27FC236}">
                <a16:creationId xmlns:a16="http://schemas.microsoft.com/office/drawing/2014/main" id="{BF5E9969-9334-814A-909F-380017408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8685213"/>
            <a:ext cx="2954337" cy="43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fld id="{E1179AC3-7A4B-1842-96C6-0532C4DE170F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eaLnBrk="1">
                <a:lnSpc>
                  <a:spcPct val="100000"/>
                </a:lnSpc>
                <a:buClrTx/>
                <a:buFontTx/>
                <a:buNone/>
              </a:pPr>
              <a:t>7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4823E178-F0F7-1D4A-9E08-57BE8CF33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57512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marL="215900" indent="-19685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5900" algn="l"/>
                <a:tab pos="663575" algn="l"/>
                <a:tab pos="1112838" algn="l"/>
                <a:tab pos="1562100" algn="l"/>
                <a:tab pos="2011363" algn="l"/>
                <a:tab pos="2460625" algn="l"/>
                <a:tab pos="2909888" algn="l"/>
                <a:tab pos="3359150" algn="l"/>
                <a:tab pos="3808413" algn="l"/>
                <a:tab pos="4257675" algn="l"/>
                <a:tab pos="4706938" algn="l"/>
                <a:tab pos="5156200" algn="l"/>
                <a:tab pos="5605463" algn="l"/>
                <a:tab pos="6054725" algn="l"/>
                <a:tab pos="6503988" algn="l"/>
                <a:tab pos="6953250" algn="l"/>
                <a:tab pos="7402513" algn="l"/>
                <a:tab pos="7851775" algn="l"/>
                <a:tab pos="8301038" algn="l"/>
                <a:tab pos="8750300" algn="l"/>
                <a:tab pos="91995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7FC720EA-17C6-0441-ADEC-4A2C6FE17A3A}" type="slidenum">
              <a:rPr lang="nl-BE" altLang="nl-BE" sz="1200">
                <a:solidFill>
                  <a:srgbClr val="FFFFFF"/>
                </a:solidFill>
                <a:latin typeface="Times New Roman" panose="02020603050405020304" pitchFamily="18" charset="0"/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7</a:t>
            </a:fld>
            <a:endParaRPr lang="nl-BE" altLang="nl-BE" sz="12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3013" name="Rectangle 3">
            <a:extLst>
              <a:ext uri="{FF2B5EF4-FFF2-40B4-BE49-F238E27FC236}">
                <a16:creationId xmlns:a16="http://schemas.microsoft.com/office/drawing/2014/main" id="{395B30FB-1FAA-9F47-BF9C-E64794C848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100000"/>
              </a:lnSpc>
              <a:buClrTx/>
              <a:buFontTx/>
              <a:buNone/>
            </a:pPr>
            <a:fld id="{8E63D82F-5498-0C42-8FEC-DB2EF0AD83F1}" type="slidenum">
              <a:rPr lang="nl-BE" altLang="nl-BE" sz="1200">
                <a:solidFill>
                  <a:srgbClr val="FFFFFF"/>
                </a:solidFill>
              </a:rPr>
              <a:pPr algn="r" eaLnBrk="1" hangingPunct="1">
                <a:lnSpc>
                  <a:spcPct val="100000"/>
                </a:lnSpc>
                <a:buClrTx/>
                <a:buFontTx/>
                <a:buNone/>
              </a:pPr>
              <a:t>7</a:t>
            </a:fld>
            <a:endParaRPr lang="nl-BE" altLang="nl-BE" sz="1200">
              <a:solidFill>
                <a:srgbClr val="FFFFFF"/>
              </a:solidFill>
            </a:endParaRPr>
          </a:p>
        </p:txBody>
      </p:sp>
      <p:sp>
        <p:nvSpPr>
          <p:cNvPr id="43014" name="Rectangle 4">
            <a:extLst>
              <a:ext uri="{FF2B5EF4-FFF2-40B4-BE49-F238E27FC236}">
                <a16:creationId xmlns:a16="http://schemas.microsoft.com/office/drawing/2014/main" id="{4E52F3D8-9801-8044-865A-5CD943C25B05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3015" name="Rectangle 5">
            <a:extLst>
              <a:ext uri="{FF2B5EF4-FFF2-40B4-BE49-F238E27FC236}">
                <a16:creationId xmlns:a16="http://schemas.microsoft.com/office/drawing/2014/main" id="{5F39CBEB-9FDB-A242-A47A-EC36E965609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638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151554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7DFBAEB1-7534-314E-A9EF-59F46B2F5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25" b="11825"/>
          <a:stretch/>
        </p:blipFill>
        <p:spPr>
          <a:xfrm>
            <a:off x="-2" y="3"/>
            <a:ext cx="12192003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8005" y="1116281"/>
            <a:ext cx="7429995" cy="1707677"/>
          </a:xfrm>
        </p:spPr>
        <p:txBody>
          <a:bodyPr anchor="b" anchorCtr="0"/>
          <a:lstStyle>
            <a:lvl1pPr algn="l"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8005" y="3029798"/>
            <a:ext cx="7429995" cy="91652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84E20D0F-AC40-FD43-8BCE-462FDF3AB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752" y="3141683"/>
            <a:ext cx="4148447" cy="3716317"/>
          </a:xfrm>
          <a:prstGeom prst="rect">
            <a:avLst/>
          </a:prstGeom>
        </p:spPr>
      </p:pic>
      <p:pic>
        <p:nvPicPr>
          <p:cNvPr id="13" name="Afbeelding 12" descr="Afbeelding met tekening&#10;&#10;Automatisch gegenereerde beschrijving">
            <a:extLst>
              <a:ext uri="{FF2B5EF4-FFF2-40B4-BE49-F238E27FC236}">
                <a16:creationId xmlns:a16="http://schemas.microsoft.com/office/drawing/2014/main" id="{D8123E29-3FEF-F448-9714-34CF79BE8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6333" y="5986560"/>
            <a:ext cx="795452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80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928F1-0076-4340-BE68-1AED3FC6F9FC}" type="datetime1">
              <a:rPr lang="nl-BE" smtClean="0"/>
              <a:t>18/04/2024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 dirty="0"/>
              <a:t>Powerpointsjabloon AP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95420E1-46EE-A14F-A180-5D7A6CEB8250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706617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BC2470E5-3757-7D42-9FC4-F6ECDE9AE5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25" b="11825"/>
          <a:stretch/>
        </p:blipFill>
        <p:spPr>
          <a:xfrm>
            <a:off x="-2" y="3"/>
            <a:ext cx="12192003" cy="6857999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01D7CB96-9E3F-084B-9130-4BB4FEB95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" y="3141684"/>
            <a:ext cx="4148447" cy="3716317"/>
          </a:xfrm>
          <a:prstGeom prst="rect">
            <a:avLst/>
          </a:prstGeom>
        </p:spPr>
      </p:pic>
      <p:pic>
        <p:nvPicPr>
          <p:cNvPr id="12" name="Afbeelding 11" descr="Afbeelding met tekening&#10;&#10;Automatisch gegenereerde beschrijving">
            <a:extLst>
              <a:ext uri="{FF2B5EF4-FFF2-40B4-BE49-F238E27FC236}">
                <a16:creationId xmlns:a16="http://schemas.microsoft.com/office/drawing/2014/main" id="{0E25DA74-6D2C-8E40-96B9-E43883B2D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6333" y="5986560"/>
            <a:ext cx="795452" cy="3651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2172" y="870858"/>
            <a:ext cx="7436435" cy="1953955"/>
          </a:xfrm>
        </p:spPr>
        <p:txBody>
          <a:bodyPr anchor="b"/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22170" y="3032902"/>
            <a:ext cx="7436435" cy="981809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58607" y="6356352"/>
            <a:ext cx="108560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A6FB0E-1886-C140-9106-7833299F9829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827346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53332"/>
            <a:ext cx="5181600" cy="435133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53332"/>
            <a:ext cx="5181600" cy="435133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C72B-8EDA-AA4C-8AC1-32906747DF83}" type="datetime1">
              <a:rPr lang="nl-BE" smtClean="0"/>
              <a:t>18/04/2024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44189C-0C1C-634D-84B2-9C04258EE49D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443056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3858"/>
            <a:ext cx="10515600" cy="60073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256067"/>
            <a:ext cx="5157787" cy="82391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>
                <a:solidFill>
                  <a:srgbClr val="AD0F0A"/>
                </a:solidFill>
                <a:latin typeface="Century Gothic" panose="020B0502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394598"/>
            <a:ext cx="5157787" cy="34787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256067"/>
            <a:ext cx="5183188" cy="82391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>
                <a:solidFill>
                  <a:srgbClr val="AD0F0A"/>
                </a:solidFill>
                <a:latin typeface="Century Gothic" panose="020B0502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394598"/>
            <a:ext cx="5183188" cy="34787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C0E4C-D4EE-5342-8043-CB553A79C6F9}" type="datetime1">
              <a:rPr lang="nl-BE" smtClean="0"/>
              <a:t>18/04/2024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2C9FF8-0DD1-7743-8F56-B99EBA75EEE0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095264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9D586-114A-B749-8320-F972FC7433EF}" type="datetime1">
              <a:rPr lang="nl-BE" smtClean="0"/>
              <a:t>18/04/2024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4FBFC3-CE32-6842-B7CC-D439B1113096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044500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3B369-DF3D-5943-8EF7-559AB855FF21}" type="datetime1">
              <a:rPr lang="nl-BE" smtClean="0"/>
              <a:t>18/04/2024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EECEF2-1266-5143-B173-587F720EFA2D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2418642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3857"/>
            <a:ext cx="3932237" cy="1026181"/>
          </a:xfrm>
        </p:spPr>
        <p:txBody>
          <a:bodyPr anchor="t" anchorCtr="0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543858"/>
            <a:ext cx="6172200" cy="531719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639893"/>
            <a:ext cx="3932237" cy="4229097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EAE3C-AC47-4A42-A90F-7574D2B5A3F0}" type="datetime1">
              <a:rPr lang="nl-BE" smtClean="0"/>
              <a:t>18/04/2024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E876953-8A37-C145-8740-E2AA7F39640D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135236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3857"/>
            <a:ext cx="3932237" cy="936601"/>
          </a:xfrm>
        </p:spPr>
        <p:txBody>
          <a:bodyPr anchor="t" anchorCtr="0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543858"/>
            <a:ext cx="6172200" cy="5317195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646713"/>
            <a:ext cx="3932237" cy="422227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6BD4B-993E-3647-BCB5-747E410A6168}" type="datetime1">
              <a:rPr lang="nl-BE" smtClean="0"/>
              <a:t>18/04/2024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nl-BE"/>
              <a:t>Powerpointsjabloon AP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77E1827-B7BA-3043-9376-81DB6DB7C571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76529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43858"/>
            <a:ext cx="10515600" cy="60073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53332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2" y="6356352"/>
            <a:ext cx="9658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31908-F790-B44F-A0B7-3AF51BA4B204}" type="datetime1">
              <a:rPr lang="nl-BE" smtClean="0"/>
              <a:t>18/04/2024</a:t>
            </a:fld>
            <a:endParaRPr lang="nl-B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4262" y="6356352"/>
            <a:ext cx="68639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nl-BE" dirty="0"/>
              <a:t>Powerpointsjabloon AP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8197" y="6356352"/>
            <a:ext cx="1085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473C19D-DE54-044C-8428-CDF446649A37}" type="slidenum">
              <a:rPr lang="nl-BE" altLang="nl-BE" smtClean="0"/>
              <a:pPr>
                <a:defRPr/>
              </a:pPr>
              <a:t>‹nr.›</a:t>
            </a:fld>
            <a:endParaRPr lang="nl-BE" altLang="nl-BE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94A79F64-0EFC-174C-89B9-98BEB632C7F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5070842"/>
            <a:ext cx="1997413" cy="178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431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AD0F0A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AD0F0A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AD0F0A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AD0F0A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AD0F0A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AD0F0A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B44457E-357F-EF4E-BA8F-43239FA506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6328" y="2426517"/>
            <a:ext cx="3305101" cy="33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nl-BE" sz="1200" dirty="0">
              <a:solidFill>
                <a:srgbClr val="FFFFFF"/>
              </a:solidFill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D55B76BC-8759-F54E-BD68-0B7A700DD0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354" y="2202771"/>
            <a:ext cx="4186075" cy="620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endParaRPr lang="nl-BE" altLang="nl-BE" sz="2700" dirty="0">
              <a:solidFill>
                <a:schemeClr val="bg1"/>
              </a:solidFill>
            </a:endParaRP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B8F0A5DF-13AA-8D49-88C4-58060EFE8D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64123" y="3439811"/>
            <a:ext cx="2700338" cy="739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>
              <a:spcBef>
                <a:spcPts val="380"/>
              </a:spcBef>
              <a:buClrTx/>
            </a:pPr>
            <a:endParaRPr lang="nl-BE" altLang="nl-BE" sz="2100" dirty="0">
              <a:solidFill>
                <a:srgbClr val="FFFFFF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5F87A04-C425-BC46-BCD9-5EB3D9D1E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8168" y="4401110"/>
            <a:ext cx="1728192" cy="477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7969" tIns="18985" rIns="37969" bIns="18985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3F3F3F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90000"/>
              </a:lnSpc>
              <a:spcBef>
                <a:spcPts val="296"/>
              </a:spcBef>
              <a:buClrTx/>
            </a:pPr>
            <a:endParaRPr lang="nl-BE" altLang="nl-BE" sz="1500" dirty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8C17DD0-F3F2-7B44-8FEB-35CD00F8B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376" y="1118055"/>
            <a:ext cx="8750548" cy="720427"/>
          </a:xfrm>
        </p:spPr>
        <p:txBody>
          <a:bodyPr/>
          <a:lstStyle/>
          <a:p>
            <a:pPr algn="ctr"/>
            <a:r>
              <a:rPr lang="nl-BE" altLang="nl-BE" sz="3600" dirty="0">
                <a:solidFill>
                  <a:srgbClr val="FFFFFF"/>
                </a:solidFill>
              </a:rPr>
              <a:t>Security project – </a:t>
            </a:r>
            <a:r>
              <a:rPr lang="nl-BE" altLang="nl-BE" sz="3600" dirty="0" err="1">
                <a:solidFill>
                  <a:srgbClr val="FFFFFF"/>
                </a:solidFill>
              </a:rPr>
              <a:t>Claritas</a:t>
            </a:r>
            <a:r>
              <a:rPr lang="nl-BE" altLang="nl-BE" sz="3600" dirty="0">
                <a:solidFill>
                  <a:srgbClr val="FFFFFF"/>
                </a:solidFill>
              </a:rPr>
              <a:t> </a:t>
            </a:r>
            <a:endParaRPr lang="en-BE" sz="3600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AE5FC4D4-4B78-ED4C-B8EC-0B4864A0D3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5761" y="2766067"/>
            <a:ext cx="5007863" cy="386658"/>
          </a:xfrm>
        </p:spPr>
        <p:txBody>
          <a:bodyPr/>
          <a:lstStyle/>
          <a:p>
            <a:r>
              <a:rPr lang="nl-BE" altLang="nl-BE" sz="6000" dirty="0">
                <a:solidFill>
                  <a:srgbClr val="FFFFFF"/>
                </a:solidFill>
              </a:rPr>
              <a:t>SIEM</a:t>
            </a:r>
            <a:endParaRPr lang="en-BE" sz="5400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3135AC8C-B34B-6203-939D-9B9518F60E56}"/>
              </a:ext>
            </a:extLst>
          </p:cNvPr>
          <p:cNvSpPr txBox="1"/>
          <p:nvPr/>
        </p:nvSpPr>
        <p:spPr>
          <a:xfrm>
            <a:off x="8365375" y="36581"/>
            <a:ext cx="38266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nl-BE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Dion </a:t>
            </a:r>
            <a:r>
              <a:rPr lang="nl-BE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Brovina</a:t>
            </a:r>
            <a:r>
              <a:rPr lang="nl-BE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Wesley van Hoof, Klaas Mouws</a:t>
            </a:r>
          </a:p>
        </p:txBody>
      </p:sp>
    </p:spTree>
    <p:extLst>
      <p:ext uri="{BB962C8B-B14F-4D97-AF65-F5344CB8AC3E}">
        <p14:creationId xmlns:p14="http://schemas.microsoft.com/office/powerpoint/2010/main" val="205941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">
            <a:extLst>
              <a:ext uri="{FF2B5EF4-FFF2-40B4-BE49-F238E27FC236}">
                <a16:creationId xmlns:a16="http://schemas.microsoft.com/office/drawing/2014/main" id="{5B854849-BD5F-9B42-90E5-25059F1D2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43858"/>
            <a:ext cx="10515600" cy="6007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 anchorCtr="0">
            <a:norm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</a:pPr>
            <a:r>
              <a:rPr lang="en-US" altLang="nl-BE" sz="2800">
                <a:solidFill>
                  <a:srgbClr val="AD0F0A"/>
                </a:solidFill>
                <a:latin typeface="Century Gothic" panose="020B0502020202020204" pitchFamily="34" charset="0"/>
                <a:ea typeface="+mj-ea"/>
                <a:cs typeface="+mj-cs"/>
              </a:rPr>
              <a:t>Inleiding</a:t>
            </a:r>
          </a:p>
        </p:txBody>
      </p:sp>
      <p:sp>
        <p:nvSpPr>
          <p:cNvPr id="41990" name="Tekstvak 41989">
            <a:extLst>
              <a:ext uri="{FF2B5EF4-FFF2-40B4-BE49-F238E27FC236}">
                <a16:creationId xmlns:a16="http://schemas.microsoft.com/office/drawing/2014/main" id="{C204691C-AE49-CF15-66DA-23DC9E77FF7F}"/>
              </a:ext>
            </a:extLst>
          </p:cNvPr>
          <p:cNvSpPr txBox="1"/>
          <p:nvPr/>
        </p:nvSpPr>
        <p:spPr>
          <a:xfrm>
            <a:off x="838200" y="1253332"/>
            <a:ext cx="5181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Security Information and Event Management (SIEM)</a:t>
            </a: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Gegevens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, data, logs</a:t>
            </a: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alt text for screen readers">
            <a:extLst>
              <a:ext uri="{FF2B5EF4-FFF2-40B4-BE49-F238E27FC236}">
                <a16:creationId xmlns:a16="http://schemas.microsoft.com/office/drawing/2014/main" id="{AED4785E-02D7-A027-BEDA-7318AF9A38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5" t="18558" b="18558"/>
          <a:stretch/>
        </p:blipFill>
        <p:spPr bwMode="auto">
          <a:xfrm>
            <a:off x="5015879" y="1772816"/>
            <a:ext cx="7411487" cy="4824536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BC2D6C-8AD6-4B4C-8C4B-FF9C371A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8197" y="6356352"/>
            <a:ext cx="108560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5D0E7-C1C0-CF41-A680-5534F9041FF1}" type="slidenum">
              <a:rPr lang="nl-BE" altLang="nl-BE" smtClean="0"/>
              <a:pPr>
                <a:spcAft>
                  <a:spcPts val="600"/>
                </a:spcAft>
                <a:defRPr/>
              </a:pPr>
              <a:t>2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6083538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">
            <a:extLst>
              <a:ext uri="{FF2B5EF4-FFF2-40B4-BE49-F238E27FC236}">
                <a16:creationId xmlns:a16="http://schemas.microsoft.com/office/drawing/2014/main" id="{5B854849-BD5F-9B42-90E5-25059F1D2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43858"/>
            <a:ext cx="10515600" cy="6007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 anchorCtr="0">
            <a:norm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</a:pPr>
            <a:r>
              <a:rPr lang="en-US" altLang="nl-BE" sz="2800">
                <a:solidFill>
                  <a:srgbClr val="AD0F0A"/>
                </a:solidFill>
                <a:latin typeface="Century Gothic" panose="020B0502020202020204" pitchFamily="34" charset="0"/>
                <a:ea typeface="+mj-ea"/>
                <a:cs typeface="+mj-cs"/>
              </a:rPr>
              <a:t>Keuze SIEM</a:t>
            </a:r>
            <a:endParaRPr lang="en-US" altLang="nl-BE" sz="2800" dirty="0">
              <a:solidFill>
                <a:srgbClr val="AD0F0A"/>
              </a:solidFill>
              <a:latin typeface="Century Gothic" panose="020B0502020202020204" pitchFamily="34" charset="0"/>
              <a:ea typeface="+mj-ea"/>
              <a:cs typeface="+mj-cs"/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582F760B-37C3-AC99-A19C-DE752D9A6DDD}"/>
              </a:ext>
            </a:extLst>
          </p:cNvPr>
          <p:cNvSpPr txBox="1"/>
          <p:nvPr/>
        </p:nvSpPr>
        <p:spPr>
          <a:xfrm>
            <a:off x="839789" y="2394598"/>
            <a:ext cx="5157787" cy="3478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lvl="1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Netwerk en host based</a:t>
            </a:r>
          </a:p>
          <a:p>
            <a:pPr marL="171450" lvl="1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Geschikt voor middelgrote tot grote omgevingen</a:t>
            </a:r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1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Meer configuratie en beheer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993" name="Text Placeholder 4">
            <a:extLst>
              <a:ext uri="{FF2B5EF4-FFF2-40B4-BE49-F238E27FC236}">
                <a16:creationId xmlns:a16="http://schemas.microsoft.com/office/drawing/2014/main" id="{4D1F9CAC-901C-C0DC-A8A7-70C7C4B0BD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256067"/>
            <a:ext cx="5183188" cy="823912"/>
          </a:xfrm>
        </p:spPr>
        <p:txBody>
          <a:bodyPr/>
          <a:lstStyle/>
          <a:p>
            <a:r>
              <a:rPr lang="en-US" dirty="0" err="1"/>
              <a:t>Wazuh</a:t>
            </a:r>
            <a:endParaRPr lang="en-US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FD6A45E9-BD71-4D24-3F96-0E7E71A50026}"/>
              </a:ext>
            </a:extLst>
          </p:cNvPr>
          <p:cNvSpPr txBox="1"/>
          <p:nvPr/>
        </p:nvSpPr>
        <p:spPr>
          <a:xfrm>
            <a:off x="6172202" y="2394598"/>
            <a:ext cx="5183188" cy="3478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lvl="1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 based</a:t>
            </a:r>
          </a:p>
          <a:p>
            <a:pPr marL="171450" lvl="1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Geschikt voor </a:t>
            </a:r>
            <a:r>
              <a:rPr lang="nl-NL"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kleine</a:t>
            </a: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tot middelgrote omgevingen</a:t>
            </a:r>
          </a:p>
          <a:p>
            <a:pPr marL="171450" lvl="1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Eenvoudig te installeren 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2BA2BB-CE03-D546-8149-FCAE7597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8197" y="6356352"/>
            <a:ext cx="108560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5D0E7-C1C0-CF41-A680-5534F9041FF1}" type="slidenum">
              <a:rPr lang="nl-BE" altLang="nl-BE" smtClean="0"/>
              <a:pPr>
                <a:spcAft>
                  <a:spcPts val="600"/>
                </a:spcAft>
                <a:defRPr/>
              </a:pPr>
              <a:t>3</a:t>
            </a:fld>
            <a:endParaRPr lang="nl-BE" altLang="nl-BE"/>
          </a:p>
        </p:txBody>
      </p:sp>
      <p:pic>
        <p:nvPicPr>
          <p:cNvPr id="4098" name="Picture 2" descr="Security Onion Solutions">
            <a:extLst>
              <a:ext uri="{FF2B5EF4-FFF2-40B4-BE49-F238E27FC236}">
                <a16:creationId xmlns:a16="http://schemas.microsoft.com/office/drawing/2014/main" id="{280E697B-EA9B-F411-F01F-FFE8B72BFD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10" y="814583"/>
            <a:ext cx="2022770" cy="202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randfetch | Wazuh Logos &amp; Brand Assets">
            <a:extLst>
              <a:ext uri="{FF2B5EF4-FFF2-40B4-BE49-F238E27FC236}">
                <a16:creationId xmlns:a16="http://schemas.microsoft.com/office/drawing/2014/main" id="{9B4EB1D4-9145-DB0D-ED2B-7AEF7C4FF8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216"/>
          <a:stretch/>
        </p:blipFill>
        <p:spPr bwMode="auto">
          <a:xfrm>
            <a:off x="5924879" y="790750"/>
            <a:ext cx="2121024" cy="1289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352219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">
            <a:extLst>
              <a:ext uri="{FF2B5EF4-FFF2-40B4-BE49-F238E27FC236}">
                <a16:creationId xmlns:a16="http://schemas.microsoft.com/office/drawing/2014/main" id="{5B854849-BD5F-9B42-90E5-25059F1D2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43858"/>
            <a:ext cx="10515600" cy="6007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 anchorCtr="0">
            <a:norm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</a:pPr>
            <a:r>
              <a:rPr lang="en-US" altLang="nl-BE" sz="2800" dirty="0" err="1">
                <a:solidFill>
                  <a:srgbClr val="AD0F0A"/>
                </a:solidFill>
                <a:latin typeface="Century Gothic" panose="020B0502020202020204" pitchFamily="34" charset="0"/>
                <a:ea typeface="+mj-ea"/>
                <a:cs typeface="+mj-cs"/>
              </a:rPr>
              <a:t>Opzetten</a:t>
            </a:r>
            <a:r>
              <a:rPr lang="en-US" altLang="nl-BE" sz="2800" dirty="0">
                <a:solidFill>
                  <a:srgbClr val="AD0F0A"/>
                </a:solidFill>
                <a:latin typeface="Century Gothic" panose="020B0502020202020204" pitchFamily="34" charset="0"/>
                <a:ea typeface="+mj-ea"/>
                <a:cs typeface="+mj-cs"/>
              </a:rPr>
              <a:t> security onion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582F760B-37C3-AC99-A19C-DE752D9A6DDD}"/>
              </a:ext>
            </a:extLst>
          </p:cNvPr>
          <p:cNvSpPr txBox="1"/>
          <p:nvPr/>
        </p:nvSpPr>
        <p:spPr>
          <a:xfrm>
            <a:off x="838200" y="1253332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Basis ISO = Oracle Linux</a:t>
            </a: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 installer</a:t>
            </a: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2BA2BB-CE03-D546-8149-FCAE7597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8197" y="6356352"/>
            <a:ext cx="108560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5D0E7-C1C0-CF41-A680-5534F9041FF1}" type="slidenum">
              <a:rPr lang="nl-BE" altLang="nl-BE" smtClean="0"/>
              <a:pPr>
                <a:spcAft>
                  <a:spcPts val="600"/>
                </a:spcAft>
                <a:defRPr/>
              </a:pPr>
              <a:t>4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3056731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">
            <a:extLst>
              <a:ext uri="{FF2B5EF4-FFF2-40B4-BE49-F238E27FC236}">
                <a16:creationId xmlns:a16="http://schemas.microsoft.com/office/drawing/2014/main" id="{5B854849-BD5F-9B42-90E5-25059F1D2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43858"/>
            <a:ext cx="10515600" cy="6007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 anchorCtr="0">
            <a:norm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</a:pPr>
            <a:r>
              <a:rPr lang="en-US" altLang="nl-BE" sz="2800">
                <a:solidFill>
                  <a:srgbClr val="AD0F0A"/>
                </a:solidFill>
                <a:latin typeface="Century Gothic" panose="020B0502020202020204" pitchFamily="34" charset="0"/>
                <a:ea typeface="+mj-ea"/>
                <a:cs typeface="+mj-cs"/>
              </a:rPr>
              <a:t>EDR security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582F760B-37C3-AC99-A19C-DE752D9A6DDD}"/>
              </a:ext>
            </a:extLst>
          </p:cNvPr>
          <p:cNvSpPr txBox="1"/>
          <p:nvPr/>
        </p:nvSpPr>
        <p:spPr>
          <a:xfrm>
            <a:off x="838200" y="1253332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Osquery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FleetDM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Elastic agent policies</a:t>
            </a: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Windows,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linux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mac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2BA2BB-CE03-D546-8149-FCAE7597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8197" y="6356352"/>
            <a:ext cx="108560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5D0E7-C1C0-CF41-A680-5534F9041FF1}" type="slidenum">
              <a:rPr lang="nl-BE" altLang="nl-BE" smtClean="0"/>
              <a:pPr>
                <a:spcAft>
                  <a:spcPts val="600"/>
                </a:spcAft>
                <a:defRPr/>
              </a:pPr>
              <a:t>5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55212897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">
            <a:extLst>
              <a:ext uri="{FF2B5EF4-FFF2-40B4-BE49-F238E27FC236}">
                <a16:creationId xmlns:a16="http://schemas.microsoft.com/office/drawing/2014/main" id="{5B854849-BD5F-9B42-90E5-25059F1D2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43858"/>
            <a:ext cx="10515600" cy="6007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 anchorCtr="0">
            <a:norm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</a:pPr>
            <a:r>
              <a:rPr lang="en-US" altLang="nl-BE" sz="2800" dirty="0" err="1">
                <a:solidFill>
                  <a:srgbClr val="AD0F0A"/>
                </a:solidFill>
                <a:latin typeface="Century Gothic" panose="020B0502020202020204" pitchFamily="34" charset="0"/>
                <a:ea typeface="+mj-ea"/>
                <a:cs typeface="+mj-cs"/>
              </a:rPr>
              <a:t>Automatisatie</a:t>
            </a:r>
            <a:r>
              <a:rPr lang="en-US" altLang="nl-BE" sz="2800" dirty="0">
                <a:solidFill>
                  <a:srgbClr val="AD0F0A"/>
                </a:solidFill>
                <a:latin typeface="Century Gothic" panose="020B0502020202020204" pitchFamily="34" charset="0"/>
                <a:ea typeface="+mj-ea"/>
                <a:cs typeface="+mj-cs"/>
              </a:rPr>
              <a:t> met ansible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582F760B-37C3-AC99-A19C-DE752D9A6DDD}"/>
              </a:ext>
            </a:extLst>
          </p:cNvPr>
          <p:cNvSpPr txBox="1"/>
          <p:nvPr/>
        </p:nvSpPr>
        <p:spPr>
          <a:xfrm>
            <a:off x="838200" y="1253332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Dion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vult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automatiseren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2BA2BB-CE03-D546-8149-FCAE7597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8197" y="6356352"/>
            <a:ext cx="108560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5D0E7-C1C0-CF41-A680-5534F9041FF1}" type="slidenum">
              <a:rPr lang="nl-BE" altLang="nl-BE" smtClean="0"/>
              <a:pPr>
                <a:spcAft>
                  <a:spcPts val="600"/>
                </a:spcAft>
                <a:defRPr/>
              </a:pPr>
              <a:t>6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1854179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">
            <a:extLst>
              <a:ext uri="{FF2B5EF4-FFF2-40B4-BE49-F238E27FC236}">
                <a16:creationId xmlns:a16="http://schemas.microsoft.com/office/drawing/2014/main" id="{5B854849-BD5F-9B42-90E5-25059F1D2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43858"/>
            <a:ext cx="10515600" cy="6007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 anchorCtr="0">
            <a:norm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defTabSz="6858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</a:pPr>
            <a:r>
              <a:rPr lang="en-US" altLang="nl-BE" sz="2800" dirty="0">
                <a:solidFill>
                  <a:srgbClr val="AD0F0A"/>
                </a:solidFill>
                <a:latin typeface="Century Gothic" panose="020B0502020202020204" pitchFamily="34" charset="0"/>
                <a:ea typeface="+mj-ea"/>
                <a:cs typeface="+mj-cs"/>
              </a:rPr>
              <a:t>DEMO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582F760B-37C3-AC99-A19C-DE752D9A6DDD}"/>
              </a:ext>
            </a:extLst>
          </p:cNvPr>
          <p:cNvSpPr txBox="1"/>
          <p:nvPr/>
        </p:nvSpPr>
        <p:spPr>
          <a:xfrm>
            <a:off x="838200" y="1253332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Clr>
                <a:srgbClr val="AD0F0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2BA2BB-CE03-D546-8149-FCAE7597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8197" y="6356352"/>
            <a:ext cx="108560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5D0E7-C1C0-CF41-A680-5534F9041FF1}" type="slidenum">
              <a:rPr lang="nl-BE" altLang="nl-BE" smtClean="0"/>
              <a:pPr>
                <a:spcAft>
                  <a:spcPts val="600"/>
                </a:spcAft>
                <a:defRPr/>
              </a:pPr>
              <a:t>7</a:t>
            </a:fld>
            <a:endParaRPr lang="nl-BE" altLang="nl-BE"/>
          </a:p>
        </p:txBody>
      </p:sp>
    </p:spTree>
    <p:extLst>
      <p:ext uri="{BB962C8B-B14F-4D97-AF65-F5344CB8AC3E}">
        <p14:creationId xmlns:p14="http://schemas.microsoft.com/office/powerpoint/2010/main" val="38649703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Themakleuren AP">
      <a:dk1>
        <a:srgbClr val="404040"/>
      </a:dk1>
      <a:lt1>
        <a:srgbClr val="FFFFFF"/>
      </a:lt1>
      <a:dk2>
        <a:srgbClr val="404040"/>
      </a:dk2>
      <a:lt2>
        <a:srgbClr val="E7E6E6"/>
      </a:lt2>
      <a:accent1>
        <a:srgbClr val="AD0F0A"/>
      </a:accent1>
      <a:accent2>
        <a:srgbClr val="F59A00"/>
      </a:accent2>
      <a:accent3>
        <a:srgbClr val="AD1073"/>
      </a:accent3>
      <a:accent4>
        <a:srgbClr val="009EAD"/>
      </a:accent4>
      <a:accent5>
        <a:srgbClr val="1D9659"/>
      </a:accent5>
      <a:accent6>
        <a:srgbClr val="70AD47"/>
      </a:accent6>
      <a:hlink>
        <a:srgbClr val="AD0F0A"/>
      </a:hlink>
      <a:folHlink>
        <a:srgbClr val="404040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AD0F0A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000" dirty="0">
            <a:solidFill>
              <a:schemeClr val="tx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_sjabloon_AP_19-9_NL.pptx" id="{3BD77326-128E-424F-ABB3-A7B63DAE3F53}" vid="{476C2211-F20B-4BF4-8DBF-66E6F50A05DE}"/>
    </a:ext>
  </a:extLst>
</a:theme>
</file>

<file path=ppt/theme/theme2.xml><?xml version="1.0" encoding="utf-8"?>
<a:theme xmlns:a="http://schemas.openxmlformats.org/drawingml/2006/main" name="Kantoor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PowerPoint_AP_presentatie_(16-9)_2019</Template>
  <TotalTime>1360</TotalTime>
  <Words>124</Words>
  <Application>Microsoft Office PowerPoint</Application>
  <PresentationFormat>Breedbeeld</PresentationFormat>
  <Paragraphs>56</Paragraphs>
  <Slides>7</Slides>
  <Notes>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Times New Roman</vt:lpstr>
      <vt:lpstr>Kantoorthema</vt:lpstr>
      <vt:lpstr>Security project – Claritas 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Klaas</dc:creator>
  <cp:lastModifiedBy>klaas mouws</cp:lastModifiedBy>
  <cp:revision>8</cp:revision>
  <cp:lastPrinted>1601-01-01T00:00:00Z</cp:lastPrinted>
  <dcterms:created xsi:type="dcterms:W3CDTF">1601-01-01T00:00:00Z</dcterms:created>
  <dcterms:modified xsi:type="dcterms:W3CDTF">2024-04-18T14:45:20Z</dcterms:modified>
</cp:coreProperties>
</file>

<file path=docProps/thumbnail.jpeg>
</file>